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0030" y="0"/>
            <a:ext cx="11711940" cy="6857365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84505" y="4815840"/>
            <a:ext cx="2115820" cy="59563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110" y="0"/>
            <a:ext cx="11701780" cy="6857365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3277870" y="3634740"/>
            <a:ext cx="6997065" cy="138303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175" y="0"/>
            <a:ext cx="1091565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66210" y="4037330"/>
            <a:ext cx="375348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1</a:t>
            </a:r>
            <a:r>
              <a:rPr lang="zh-CN" altLang="en-US" b="1"/>
              <a:t>、选择：团上海市委</a:t>
            </a:r>
            <a:endParaRPr lang="zh-CN" altLang="en-US" b="1"/>
          </a:p>
          <a:p>
            <a:r>
              <a:rPr lang="en-US" altLang="zh-CN" b="1"/>
              <a:t>2</a:t>
            </a:r>
            <a:r>
              <a:rPr lang="zh-CN" altLang="en-US" b="1"/>
              <a:t>、选择：上海交通大学团委</a:t>
            </a:r>
            <a:endParaRPr lang="zh-CN" altLang="en-US" b="1"/>
          </a:p>
          <a:p>
            <a:r>
              <a:rPr lang="en-US" altLang="zh-CN" b="1"/>
              <a:t>3</a:t>
            </a:r>
            <a:r>
              <a:rPr lang="zh-CN" altLang="en-US" b="1"/>
              <a:t>、选择：机械与动力工程学院</a:t>
            </a:r>
            <a:endParaRPr lang="zh-CN" altLang="en-US" b="1"/>
          </a:p>
          <a:p>
            <a:r>
              <a:rPr lang="en-US" altLang="zh-CN" b="1"/>
              <a:t>4</a:t>
            </a:r>
            <a:r>
              <a:rPr lang="zh-CN" altLang="en-US" b="1"/>
              <a:t>、输入组织名称关键词进行搜索</a:t>
            </a:r>
            <a:endParaRPr lang="zh-CN" altLang="en-US" b="1"/>
          </a:p>
          <a:p>
            <a:r>
              <a:rPr lang="en-US" altLang="zh-CN" b="1"/>
              <a:t>5</a:t>
            </a:r>
            <a:r>
              <a:rPr lang="zh-CN" altLang="en-US" b="1"/>
              <a:t>、提交团组织关系转出申请</a:t>
            </a:r>
            <a:endParaRPr lang="zh-CN" altLang="en-US" b="1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WPS 演示</Application>
  <PresentationFormat>宽屏</PresentationFormat>
  <Paragraphs>6</Paragraphs>
  <Slides>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天南海北</cp:lastModifiedBy>
  <cp:revision>157</cp:revision>
  <dcterms:created xsi:type="dcterms:W3CDTF">2019-06-19T02:08:00Z</dcterms:created>
  <dcterms:modified xsi:type="dcterms:W3CDTF">2026-05-29T08:36:53Z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E89D1945561243ECB5F0369F99531D77_11</vt:lpwstr>
  </property>
</Properties>
</file>